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59" r:id="rId4"/>
    <p:sldId id="258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56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2C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14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2.png>
</file>

<file path=ppt/media/image3.png>
</file>

<file path=ppt/media/image4.jp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5490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803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3176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4E2F5CC3-FB93-5643-BE61-5A8BF9A03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489328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1A6241-EB01-0E43-807E-7D207F060010}"/>
              </a:ext>
            </a:extLst>
          </p:cNvPr>
          <p:cNvSpPr/>
          <p:nvPr userDrawn="1"/>
        </p:nvSpPr>
        <p:spPr>
          <a:xfrm>
            <a:off x="5489328" y="0"/>
            <a:ext cx="6702672" cy="6858000"/>
          </a:xfrm>
          <a:prstGeom prst="rect">
            <a:avLst/>
          </a:prstGeom>
          <a:solidFill>
            <a:srgbClr val="F0EE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4705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384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294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60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08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650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913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025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10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CCD36-22F2-4533-A429-F1E47BA3D565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989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CBB7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97" y="727647"/>
            <a:ext cx="3828498" cy="17485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2393532" y="4895331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  <a:cs typeface="Pattaya"/>
              </a:rPr>
              <a:t>2022. 05. 27(</a:t>
            </a:r>
            <a:r>
              <a:rPr lang="ko-KR" altLang="en-US" sz="2200" dirty="0" smtClean="0">
                <a:latin typeface="맑은 고딕" pitchFamily="50" charset="-127"/>
                <a:cs typeface="Pattaya"/>
              </a:rPr>
              <a:t>금</a:t>
            </a:r>
            <a:r>
              <a:rPr lang="en-US" altLang="ko-KR" sz="2200" dirty="0">
                <a:latin typeface="맑은 고딕" pitchFamily="50" charset="-127"/>
                <a:cs typeface="Pattaya"/>
              </a:rPr>
              <a:t>)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393531" y="3947594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</a:rPr>
              <a:t>2</a:t>
            </a:r>
            <a:r>
              <a:rPr lang="ko-KR" altLang="en-US" sz="2200" dirty="0" smtClean="0">
                <a:latin typeface="맑은 고딕" pitchFamily="50" charset="-127"/>
              </a:rPr>
              <a:t>차 프로젝트 </a:t>
            </a:r>
            <a:r>
              <a:rPr lang="ko-KR" altLang="en-US" sz="2200" dirty="0" err="1" smtClean="0">
                <a:latin typeface="맑은 고딕" pitchFamily="50" charset="-127"/>
              </a:rPr>
              <a:t>최종발표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393532" y="2967773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</a:rPr>
              <a:t>[</a:t>
            </a:r>
            <a:r>
              <a:rPr lang="ko-KR" altLang="en-US" sz="2200" dirty="0" smtClean="0">
                <a:latin typeface="맑은 고딕" pitchFamily="50" charset="-127"/>
              </a:rPr>
              <a:t>빅데이터전문가</a:t>
            </a:r>
            <a:r>
              <a:rPr lang="en-US" altLang="ko-KR" sz="2200" dirty="0" smtClean="0">
                <a:latin typeface="맑은 고딕" pitchFamily="50" charset="-127"/>
              </a:rPr>
              <a:t>]</a:t>
            </a:r>
            <a:r>
              <a:rPr lang="ko-KR" altLang="en-US" sz="2200" dirty="0" smtClean="0">
                <a:latin typeface="맑은 고딕" pitchFamily="50" charset="-127"/>
              </a:rPr>
              <a:t>빅데이터분석 </a:t>
            </a:r>
            <a:r>
              <a:rPr lang="ko-KR" altLang="en-US" sz="2200" dirty="0" err="1" smtClean="0">
                <a:latin typeface="맑은 고딕" pitchFamily="50" charset="-127"/>
              </a:rPr>
              <a:t>머신러닝활용</a:t>
            </a:r>
            <a:r>
              <a:rPr lang="en-US" altLang="ko-KR" sz="2200" dirty="0" smtClean="0">
                <a:latin typeface="맑은 고딕" pitchFamily="50" charset="-127"/>
              </a:rPr>
              <a:t>(</a:t>
            </a:r>
            <a:r>
              <a:rPr lang="ko-KR" altLang="en-US" sz="2200" dirty="0" smtClean="0">
                <a:latin typeface="맑은 고딕" pitchFamily="50" charset="-127"/>
              </a:rPr>
              <a:t>자바</a:t>
            </a:r>
            <a:r>
              <a:rPr lang="en-US" altLang="ko-KR" sz="2200" dirty="0" smtClean="0">
                <a:latin typeface="맑은 고딕" pitchFamily="50" charset="-127"/>
              </a:rPr>
              <a:t>, </a:t>
            </a:r>
            <a:r>
              <a:rPr lang="ko-KR" altLang="en-US" sz="2200" dirty="0" err="1" smtClean="0">
                <a:latin typeface="맑은 고딕" pitchFamily="50" charset="-127"/>
              </a:rPr>
              <a:t>파이썬</a:t>
            </a:r>
            <a:r>
              <a:rPr lang="en-US" altLang="ko-KR" sz="2200" dirty="0" smtClean="0">
                <a:latin typeface="맑은 고딕" pitchFamily="50" charset="-127"/>
              </a:rPr>
              <a:t>)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7" name="직각 삼각형 6"/>
          <p:cNvSpPr/>
          <p:nvPr/>
        </p:nvSpPr>
        <p:spPr>
          <a:xfrm>
            <a:off x="0" y="6015789"/>
            <a:ext cx="1644316" cy="84221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flipH="1">
            <a:off x="10543674" y="6015789"/>
            <a:ext cx="1648326" cy="84221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각 삼각형 8"/>
          <p:cNvSpPr/>
          <p:nvPr/>
        </p:nvSpPr>
        <p:spPr>
          <a:xfrm flipH="1" flipV="1">
            <a:off x="10543674" y="0"/>
            <a:ext cx="1648326" cy="1018673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10800000" flipH="1">
            <a:off x="-4010" y="0"/>
            <a:ext cx="1648326" cy="84221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405938" y="910890"/>
            <a:ext cx="1719012" cy="1346535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dirty="0" smtClean="0">
                <a:latin typeface="맑은 고딕" pitchFamily="50" charset="-127"/>
              </a:rPr>
              <a:t>C</a:t>
            </a:r>
            <a:r>
              <a:rPr lang="ko-KR" altLang="en-US" sz="3000" dirty="0" smtClean="0">
                <a:latin typeface="맑은 고딕" pitchFamily="50" charset="-127"/>
              </a:rPr>
              <a:t>팀</a:t>
            </a:r>
            <a:endParaRPr lang="ko-KR" altLang="en-US" sz="3000" dirty="0">
              <a:latin typeface="맑은 고딕" pitchFamily="50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705348" y="6079635"/>
            <a:ext cx="3505202" cy="714517"/>
            <a:chOff x="4304886" y="5908712"/>
            <a:chExt cx="2543316" cy="714517"/>
          </a:xfrm>
          <a:solidFill>
            <a:srgbClr val="000000">
              <a:alpha val="80000"/>
            </a:srgbClr>
          </a:solidFill>
        </p:grpSpPr>
        <p:sp>
          <p:nvSpPr>
            <p:cNvPr id="13" name="TextBox 12"/>
            <p:cNvSpPr txBox="1"/>
            <p:nvPr/>
          </p:nvSpPr>
          <p:spPr>
            <a:xfrm>
              <a:off x="5019402" y="5976898"/>
              <a:ext cx="182880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/>
              <a:r>
                <a:rPr kumimoji="1" lang="ko-KR" altLang="en-US" b="1" dirty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이젠</a:t>
              </a:r>
              <a:r>
                <a:rPr kumimoji="1" lang="en-US" altLang="ko-KR" b="1" dirty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IT</a:t>
              </a:r>
              <a:r>
                <a:rPr kumimoji="1" lang="ko-KR" altLang="en-US" b="1" dirty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아카데미</a:t>
              </a:r>
            </a:p>
            <a:p>
              <a:r>
                <a:rPr lang="en-US" altLang="ko-KR" dirty="0" smtClean="0">
                  <a:solidFill>
                    <a:schemeClr val="bg1"/>
                  </a:solidFill>
                </a:rPr>
                <a:t>2022-05-27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4886" y="5908712"/>
              <a:ext cx="714516" cy="714516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479153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639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078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573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9636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259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1475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257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070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439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113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E93A58B-B7F0-B74F-A55D-28D3935A0C6D}"/>
              </a:ext>
            </a:extLst>
          </p:cNvPr>
          <p:cNvSpPr txBox="1"/>
          <p:nvPr/>
        </p:nvSpPr>
        <p:spPr>
          <a:xfrm>
            <a:off x="6096000" y="3053396"/>
            <a:ext cx="58127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Bell MT" panose="02020503060305020303" pitchFamily="18" charset="0"/>
              </a:rPr>
              <a:t>When you truly want something and go after it without limiting yourself with disbelief, the universe will make it happen.</a:t>
            </a:r>
            <a:endParaRPr kumimoji="1" lang="ko-KR" altLang="en-US" dirty="0">
              <a:latin typeface="Bell MT" panose="02020503060305020303" pitchFamily="18" charset="0"/>
            </a:endParaRPr>
          </a:p>
        </p:txBody>
      </p:sp>
      <p:sp>
        <p:nvSpPr>
          <p:cNvPr id="3" name="TextBox 5"/>
          <p:cNvSpPr txBox="1"/>
          <p:nvPr/>
        </p:nvSpPr>
        <p:spPr>
          <a:xfrm>
            <a:off x="7743366" y="652147"/>
            <a:ext cx="1944017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목 차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364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760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각 삼각형 8"/>
          <p:cNvSpPr/>
          <p:nvPr/>
        </p:nvSpPr>
        <p:spPr>
          <a:xfrm flipH="1">
            <a:off x="18630900" y="5486400"/>
            <a:ext cx="2962275" cy="13716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90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TextBox 5"/>
          <p:cNvSpPr txBox="1"/>
          <p:nvPr/>
        </p:nvSpPr>
        <p:spPr>
          <a:xfrm>
            <a:off x="742491" y="130032"/>
            <a:ext cx="1944017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팀원 소개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48" y="1466847"/>
            <a:ext cx="1485906" cy="1485906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621" y="1466847"/>
            <a:ext cx="1485906" cy="1485906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014" y="1466847"/>
            <a:ext cx="1485906" cy="1485906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245" y="1466847"/>
            <a:ext cx="1485906" cy="1485906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9728" y="1466847"/>
            <a:ext cx="1485906" cy="1485906"/>
          </a:xfrm>
          <a:prstGeom prst="rect">
            <a:avLst/>
          </a:prstGeom>
        </p:spPr>
      </p:pic>
      <p:sp>
        <p:nvSpPr>
          <p:cNvPr id="29" name="사각형 설명선 28"/>
          <p:cNvSpPr/>
          <p:nvPr/>
        </p:nvSpPr>
        <p:spPr>
          <a:xfrm>
            <a:off x="659447" y="3265314"/>
            <a:ext cx="1866900" cy="3190875"/>
          </a:xfrm>
          <a:prstGeom prst="wedgeRectCallout">
            <a:avLst>
              <a:gd name="adj1" fmla="val -1955"/>
              <a:gd name="adj2" fmla="val -61679"/>
            </a:avLst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5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500" b="1" dirty="0" smtClean="0">
                <a:solidFill>
                  <a:srgbClr val="FF0000"/>
                </a:solidFill>
              </a:rPr>
              <a:t>프로젝트 매니저</a:t>
            </a:r>
            <a:r>
              <a:rPr lang="en-US" altLang="ko-KR" sz="1500" b="1" dirty="0">
                <a:solidFill>
                  <a:schemeClr val="tx1"/>
                </a:solidFill>
              </a:rPr>
              <a:t>)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Meta order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앱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시스템 설계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/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 담당</a:t>
            </a:r>
            <a:endParaRPr lang="en-US" altLang="ko-KR" sz="1500" b="1" dirty="0" smtClean="0">
              <a:solidFill>
                <a:schemeClr val="tx1"/>
              </a:solidFill>
            </a:endParaRPr>
          </a:p>
        </p:txBody>
      </p:sp>
      <p:sp>
        <p:nvSpPr>
          <p:cNvPr id="35" name="TextBox 5"/>
          <p:cNvSpPr txBox="1"/>
          <p:nvPr/>
        </p:nvSpPr>
        <p:spPr>
          <a:xfrm>
            <a:off x="818766" y="1010632"/>
            <a:ext cx="1707581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ko-KR" altLang="en-US" sz="2700" b="1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조</a:t>
            </a:r>
            <a:r>
              <a:rPr lang="ko-KR" altLang="en-US" sz="27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윤찬</a:t>
            </a:r>
            <a:r>
              <a:rPr lang="en-US" altLang="ko-KR" sz="27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(</a:t>
            </a:r>
            <a:r>
              <a:rPr lang="en-US" altLang="ko-KR" sz="2700" dirty="0" smtClean="0"/>
              <a:t>PM)</a:t>
            </a:r>
            <a:endParaRPr lang="ko-KR" altLang="en-US" sz="2700" dirty="0"/>
          </a:p>
        </p:txBody>
      </p:sp>
      <p:sp>
        <p:nvSpPr>
          <p:cNvPr id="36" name="TextBox 5"/>
          <p:cNvSpPr txBox="1"/>
          <p:nvPr/>
        </p:nvSpPr>
        <p:spPr>
          <a:xfrm>
            <a:off x="2901280" y="1010632"/>
            <a:ext cx="2263416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문양주</a:t>
            </a:r>
            <a:endParaRPr lang="en-US" sz="26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37" name="TextBox 5"/>
          <p:cNvSpPr txBox="1"/>
          <p:nvPr/>
        </p:nvSpPr>
        <p:spPr>
          <a:xfrm>
            <a:off x="5460659" y="1010632"/>
            <a:ext cx="1324898" cy="456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한옥경</a:t>
            </a:r>
            <a:endParaRPr lang="en-US" sz="26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38" name="TextBox 5"/>
          <p:cNvSpPr txBox="1"/>
          <p:nvPr/>
        </p:nvSpPr>
        <p:spPr>
          <a:xfrm>
            <a:off x="7387860" y="1010632"/>
            <a:ext cx="1324898" cy="456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함경환</a:t>
            </a:r>
            <a:endParaRPr lang="en-US" sz="26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39" name="TextBox 5"/>
          <p:cNvSpPr txBox="1"/>
          <p:nvPr/>
        </p:nvSpPr>
        <p:spPr>
          <a:xfrm>
            <a:off x="9680232" y="1010632"/>
            <a:ext cx="1324898" cy="453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박봉수</a:t>
            </a:r>
            <a:endParaRPr lang="en-US" sz="26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0" name="사각형 설명선 39"/>
          <p:cNvSpPr/>
          <p:nvPr/>
        </p:nvSpPr>
        <p:spPr>
          <a:xfrm>
            <a:off x="2803808" y="3265314"/>
            <a:ext cx="1866900" cy="3190875"/>
          </a:xfrm>
          <a:prstGeom prst="wedgeRectCallout">
            <a:avLst>
              <a:gd name="adj1" fmla="val -3996"/>
              <a:gd name="adj2" fmla="val -61679"/>
            </a:avLst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(</a:t>
            </a:r>
            <a:r>
              <a:rPr lang="ko-KR" altLang="en-US" sz="1600" b="1" dirty="0" err="1">
                <a:solidFill>
                  <a:srgbClr val="FF000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부팀장</a:t>
            </a:r>
            <a:r>
              <a:rPr lang="en-US" altLang="ko-KR" sz="16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)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en-US" altLang="ko-KR" sz="1500" b="1" dirty="0" smtClean="0">
                <a:solidFill>
                  <a:schemeClr val="tx1"/>
                </a:solidFill>
              </a:rPr>
              <a:t>KIOSK </a:t>
            </a:r>
            <a:r>
              <a:rPr lang="ko-KR" altLang="en-US" sz="1500" b="1" dirty="0">
                <a:solidFill>
                  <a:schemeClr val="tx1"/>
                </a:solidFill>
              </a:rPr>
              <a:t>시스템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설계</a:t>
            </a:r>
            <a:r>
              <a:rPr lang="en-US" altLang="ko-KR" sz="1500" b="1" dirty="0">
                <a:solidFill>
                  <a:schemeClr val="tx1"/>
                </a:solidFill>
              </a:rPr>
              <a:t>/</a:t>
            </a:r>
            <a:r>
              <a:rPr lang="ko-KR" altLang="en-US" sz="1500" b="1" dirty="0">
                <a:solidFill>
                  <a:schemeClr val="tx1"/>
                </a:solidFill>
              </a:rPr>
              <a:t>구축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 담당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2.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시퀀스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다이어그램 작성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43" name="사각형 설명선 42"/>
          <p:cNvSpPr/>
          <p:nvPr/>
        </p:nvSpPr>
        <p:spPr>
          <a:xfrm>
            <a:off x="5035538" y="3265314"/>
            <a:ext cx="1837389" cy="3190875"/>
          </a:xfrm>
          <a:prstGeom prst="wedgeRectCallout">
            <a:avLst>
              <a:gd name="adj1" fmla="val -1955"/>
              <a:gd name="adj2" fmla="val -61679"/>
            </a:avLst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500" b="1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sz="15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500" b="1" dirty="0" smtClean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)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홈페이지 </a:t>
            </a:r>
            <a:r>
              <a:rPr lang="ko-KR" altLang="en-US" sz="1500" b="1" dirty="0">
                <a:solidFill>
                  <a:schemeClr val="tx1"/>
                </a:solidFill>
              </a:rPr>
              <a:t>시스템 설계</a:t>
            </a:r>
            <a:r>
              <a:rPr lang="en-US" altLang="ko-KR" sz="1500" b="1" dirty="0">
                <a:solidFill>
                  <a:schemeClr val="tx1"/>
                </a:solidFill>
              </a:rPr>
              <a:t>/</a:t>
            </a:r>
            <a:r>
              <a:rPr lang="ko-KR" altLang="en-US" sz="1500" b="1" dirty="0">
                <a:solidFill>
                  <a:schemeClr val="tx1"/>
                </a:solidFill>
              </a:rPr>
              <a:t>구축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 담당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>
                <a:solidFill>
                  <a:schemeClr val="tx1"/>
                </a:solidFill>
              </a:rPr>
              <a:t>2. </a:t>
            </a:r>
            <a:r>
              <a:rPr lang="ko-KR" altLang="en-US" sz="1500" b="1" dirty="0">
                <a:solidFill>
                  <a:schemeClr val="tx1"/>
                </a:solidFill>
              </a:rPr>
              <a:t>시퀀스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다이어그램 </a:t>
            </a:r>
            <a:r>
              <a:rPr lang="ko-KR" altLang="en-US" sz="1500" b="1" dirty="0">
                <a:solidFill>
                  <a:schemeClr val="tx1"/>
                </a:solidFill>
              </a:rPr>
              <a:t>작성</a:t>
            </a:r>
          </a:p>
          <a:p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44" name="사각형 설명선 43"/>
          <p:cNvSpPr/>
          <p:nvPr/>
        </p:nvSpPr>
        <p:spPr>
          <a:xfrm>
            <a:off x="7237758" y="3265314"/>
            <a:ext cx="1794286" cy="3190875"/>
          </a:xfrm>
          <a:prstGeom prst="wedgeRectCallout">
            <a:avLst>
              <a:gd name="adj1" fmla="val -1955"/>
              <a:gd name="adj2" fmla="val -61679"/>
            </a:avLst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solidFill>
                  <a:schemeClr val="tx1"/>
                </a:solidFill>
              </a:rPr>
              <a:t>(</a:t>
            </a:r>
            <a:r>
              <a:rPr lang="ko-KR" altLang="en-US" sz="1500" b="1" dirty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500" b="1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POS </a:t>
            </a:r>
            <a:r>
              <a:rPr lang="ko-KR" altLang="en-US" sz="1500" b="1" dirty="0">
                <a:solidFill>
                  <a:schemeClr val="tx1"/>
                </a:solidFill>
              </a:rPr>
              <a:t>시스템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설계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/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 담당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2. DB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구조 설계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DB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45" name="사각형 설명선 44"/>
          <p:cNvSpPr/>
          <p:nvPr/>
        </p:nvSpPr>
        <p:spPr>
          <a:xfrm>
            <a:off x="9382118" y="3265314"/>
            <a:ext cx="1914531" cy="3190875"/>
          </a:xfrm>
          <a:prstGeom prst="wedgeRectCallout">
            <a:avLst>
              <a:gd name="adj1" fmla="val -1955"/>
              <a:gd name="adj2" fmla="val -61679"/>
            </a:avLst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solidFill>
                  <a:schemeClr val="tx1"/>
                </a:solidFill>
              </a:rPr>
              <a:t>(</a:t>
            </a:r>
            <a:r>
              <a:rPr lang="ko-KR" altLang="en-US" sz="1500" b="1" dirty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500" b="1" dirty="0">
                <a:solidFill>
                  <a:schemeClr val="tx1"/>
                </a:solidFill>
              </a:rPr>
              <a:t>)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문서 작업 관리 도우미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2. html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작업 도우미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페어 코딩 도우미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218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모서리가 둥근 직사각형 18"/>
          <p:cNvSpPr/>
          <p:nvPr/>
        </p:nvSpPr>
        <p:spPr>
          <a:xfrm>
            <a:off x="254601" y="1095375"/>
            <a:ext cx="11682797" cy="5438775"/>
          </a:xfrm>
          <a:prstGeom prst="roundRect">
            <a:avLst/>
          </a:prstGeom>
          <a:solidFill>
            <a:schemeClr val="tx1">
              <a:lumMod val="65000"/>
              <a:lumOff val="3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자유형 9"/>
          <p:cNvSpPr/>
          <p:nvPr/>
        </p:nvSpPr>
        <p:spPr>
          <a:xfrm>
            <a:off x="1112402" y="2069692"/>
            <a:ext cx="3022817" cy="1225463"/>
          </a:xfrm>
          <a:custGeom>
            <a:avLst/>
            <a:gdLst>
              <a:gd name="connsiteX0" fmla="*/ 0 w 2118638"/>
              <a:gd name="connsiteY0" fmla="*/ 0 h 1122539"/>
              <a:gd name="connsiteX1" fmla="*/ 1557369 w 2118638"/>
              <a:gd name="connsiteY1" fmla="*/ 0 h 1122539"/>
              <a:gd name="connsiteX2" fmla="*/ 2118638 w 2118638"/>
              <a:gd name="connsiteY2" fmla="*/ 561270 h 1122539"/>
              <a:gd name="connsiteX3" fmla="*/ 1557369 w 2118638"/>
              <a:gd name="connsiteY3" fmla="*/ 1122539 h 1122539"/>
              <a:gd name="connsiteX4" fmla="*/ 0 w 2118638"/>
              <a:gd name="connsiteY4" fmla="*/ 1122539 h 1122539"/>
              <a:gd name="connsiteX5" fmla="*/ 0 w 2118638"/>
              <a:gd name="connsiteY5" fmla="*/ 0 h 1122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8638" h="1122539">
                <a:moveTo>
                  <a:pt x="0" y="0"/>
                </a:moveTo>
                <a:lnTo>
                  <a:pt x="1557369" y="0"/>
                </a:lnTo>
                <a:lnTo>
                  <a:pt x="2118638" y="561270"/>
                </a:lnTo>
                <a:lnTo>
                  <a:pt x="1557369" y="1122539"/>
                </a:lnTo>
                <a:lnTo>
                  <a:pt x="0" y="112253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  <a:alpha val="47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6012" tIns="48006" rIns="304638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/>
              <a:t>주제선정</a:t>
            </a:r>
            <a:r>
              <a:rPr lang="en-US" altLang="ko-KR" sz="1800" b="1" kern="1200" dirty="0"/>
              <a:t>/</a:t>
            </a:r>
            <a:r>
              <a:rPr lang="ko-KR" altLang="en-US" sz="1800" b="1" kern="1200" dirty="0"/>
              <a:t>기획</a:t>
            </a:r>
            <a:endParaRPr lang="en-US" altLang="ko-KR" sz="1800" b="1" kern="1200" dirty="0"/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/>
              <a:t>(2022.04.25)</a:t>
            </a:r>
            <a:endParaRPr lang="ko-KR" altLang="en-US" sz="1400" b="1" kern="1200" dirty="0"/>
          </a:p>
        </p:txBody>
      </p:sp>
      <p:sp>
        <p:nvSpPr>
          <p:cNvPr id="11" name="자유형 10"/>
          <p:cNvSpPr/>
          <p:nvPr/>
        </p:nvSpPr>
        <p:spPr>
          <a:xfrm>
            <a:off x="3531305" y="2103526"/>
            <a:ext cx="3022817" cy="1170750"/>
          </a:xfrm>
          <a:custGeom>
            <a:avLst/>
            <a:gdLst>
              <a:gd name="connsiteX0" fmla="*/ 0 w 2118638"/>
              <a:gd name="connsiteY0" fmla="*/ 0 h 1072421"/>
              <a:gd name="connsiteX1" fmla="*/ 1582428 w 2118638"/>
              <a:gd name="connsiteY1" fmla="*/ 0 h 1072421"/>
              <a:gd name="connsiteX2" fmla="*/ 2118638 w 2118638"/>
              <a:gd name="connsiteY2" fmla="*/ 536211 h 1072421"/>
              <a:gd name="connsiteX3" fmla="*/ 1582428 w 2118638"/>
              <a:gd name="connsiteY3" fmla="*/ 1072421 h 1072421"/>
              <a:gd name="connsiteX4" fmla="*/ 0 w 2118638"/>
              <a:gd name="connsiteY4" fmla="*/ 1072421 h 1072421"/>
              <a:gd name="connsiteX5" fmla="*/ 536211 w 2118638"/>
              <a:gd name="connsiteY5" fmla="*/ 536211 h 1072421"/>
              <a:gd name="connsiteX6" fmla="*/ 0 w 2118638"/>
              <a:gd name="connsiteY6" fmla="*/ 0 h 107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72421">
                <a:moveTo>
                  <a:pt x="0" y="0"/>
                </a:moveTo>
                <a:lnTo>
                  <a:pt x="1582428" y="0"/>
                </a:lnTo>
                <a:lnTo>
                  <a:pt x="2118638" y="536211"/>
                </a:lnTo>
                <a:lnTo>
                  <a:pt x="1582428" y="1072421"/>
                </a:lnTo>
                <a:lnTo>
                  <a:pt x="0" y="1072421"/>
                </a:lnTo>
                <a:lnTo>
                  <a:pt x="536211" y="53621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8220" tIns="48006" rIns="560213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/>
              <a:t>화면설계</a:t>
            </a:r>
            <a:r>
              <a:rPr lang="en-US" altLang="ko-KR" sz="1800" b="1" kern="1200" dirty="0"/>
              <a:t>/HTML</a:t>
            </a:r>
            <a:r>
              <a:rPr lang="ko-KR" altLang="en-US" sz="1800" b="1" kern="1200" dirty="0"/>
              <a:t>제작</a:t>
            </a:r>
            <a:endParaRPr lang="en-US" altLang="ko-KR" sz="1800" b="1" kern="1200" dirty="0"/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/>
              <a:t>(2022.04.26 ~ 2022.05.06</a:t>
            </a:r>
            <a:r>
              <a:rPr lang="en-US" altLang="ko-KR" sz="1050" b="1" kern="1200" dirty="0"/>
              <a:t>)</a:t>
            </a:r>
            <a:endParaRPr lang="ko-KR" altLang="en-US" sz="1050" b="1" kern="1200" dirty="0"/>
          </a:p>
        </p:txBody>
      </p:sp>
      <p:sp>
        <p:nvSpPr>
          <p:cNvPr id="12" name="자유형 11"/>
          <p:cNvSpPr/>
          <p:nvPr/>
        </p:nvSpPr>
        <p:spPr>
          <a:xfrm>
            <a:off x="5926205" y="2069688"/>
            <a:ext cx="3022817" cy="1222512"/>
          </a:xfrm>
          <a:custGeom>
            <a:avLst/>
            <a:gdLst>
              <a:gd name="connsiteX0" fmla="*/ 0 w 2118638"/>
              <a:gd name="connsiteY0" fmla="*/ 0 h 1119836"/>
              <a:gd name="connsiteX1" fmla="*/ 1558720 w 2118638"/>
              <a:gd name="connsiteY1" fmla="*/ 0 h 1119836"/>
              <a:gd name="connsiteX2" fmla="*/ 2118638 w 2118638"/>
              <a:gd name="connsiteY2" fmla="*/ 559918 h 1119836"/>
              <a:gd name="connsiteX3" fmla="*/ 1558720 w 2118638"/>
              <a:gd name="connsiteY3" fmla="*/ 1119836 h 1119836"/>
              <a:gd name="connsiteX4" fmla="*/ 0 w 2118638"/>
              <a:gd name="connsiteY4" fmla="*/ 1119836 h 1119836"/>
              <a:gd name="connsiteX5" fmla="*/ 559918 w 2118638"/>
              <a:gd name="connsiteY5" fmla="*/ 559918 h 1119836"/>
              <a:gd name="connsiteX6" fmla="*/ 0 w 2118638"/>
              <a:gd name="connsiteY6" fmla="*/ 0 h 1119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119836">
                <a:moveTo>
                  <a:pt x="0" y="0"/>
                </a:moveTo>
                <a:lnTo>
                  <a:pt x="1558720" y="0"/>
                </a:lnTo>
                <a:lnTo>
                  <a:pt x="2118638" y="559918"/>
                </a:lnTo>
                <a:lnTo>
                  <a:pt x="1558720" y="1119836"/>
                </a:lnTo>
                <a:lnTo>
                  <a:pt x="0" y="1119836"/>
                </a:lnTo>
                <a:lnTo>
                  <a:pt x="559918" y="559918"/>
                </a:lnTo>
                <a:lnTo>
                  <a:pt x="0" y="0"/>
                </a:lnTo>
                <a:close/>
              </a:path>
            </a:pathLst>
          </a:custGeom>
          <a:solidFill>
            <a:srgbClr val="94B6D2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1927" tIns="48006" rIns="583921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bg1"/>
                </a:solidFill>
              </a:rPr>
              <a:t>DB</a:t>
            </a:r>
            <a:r>
              <a:rPr lang="ko-KR" altLang="en-US" sz="1800" b="1" kern="1200" dirty="0">
                <a:solidFill>
                  <a:schemeClr val="bg1"/>
                </a:solidFill>
              </a:rPr>
              <a:t>설계</a:t>
            </a:r>
            <a:endParaRPr lang="en-US" altLang="ko-KR" sz="1800" b="1" kern="1200" dirty="0">
              <a:solidFill>
                <a:schemeClr val="bg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bg1"/>
                </a:solidFill>
              </a:rPr>
              <a:t>(2022.05.06)</a:t>
            </a:r>
            <a:endParaRPr lang="ko-KR" altLang="en-US" sz="1400" b="1" kern="1200" dirty="0">
              <a:solidFill>
                <a:schemeClr val="bg1"/>
              </a:solidFill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8347041" y="2065821"/>
            <a:ext cx="2473359" cy="1222734"/>
          </a:xfrm>
          <a:custGeom>
            <a:avLst/>
            <a:gdLst>
              <a:gd name="connsiteX0" fmla="*/ 0 w 1733533"/>
              <a:gd name="connsiteY0" fmla="*/ 0 h 1120039"/>
              <a:gd name="connsiteX1" fmla="*/ 1173514 w 1733533"/>
              <a:gd name="connsiteY1" fmla="*/ 0 h 1120039"/>
              <a:gd name="connsiteX2" fmla="*/ 1733533 w 1733533"/>
              <a:gd name="connsiteY2" fmla="*/ 560020 h 1120039"/>
              <a:gd name="connsiteX3" fmla="*/ 1173514 w 1733533"/>
              <a:gd name="connsiteY3" fmla="*/ 1120039 h 1120039"/>
              <a:gd name="connsiteX4" fmla="*/ 0 w 1733533"/>
              <a:gd name="connsiteY4" fmla="*/ 1120039 h 1120039"/>
              <a:gd name="connsiteX5" fmla="*/ 560020 w 1733533"/>
              <a:gd name="connsiteY5" fmla="*/ 560020 h 1120039"/>
              <a:gd name="connsiteX6" fmla="*/ 0 w 1733533"/>
              <a:gd name="connsiteY6" fmla="*/ 0 h 112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33533" h="1120039">
                <a:moveTo>
                  <a:pt x="0" y="0"/>
                </a:moveTo>
                <a:lnTo>
                  <a:pt x="1173514" y="0"/>
                </a:lnTo>
                <a:lnTo>
                  <a:pt x="1733533" y="560020"/>
                </a:lnTo>
                <a:lnTo>
                  <a:pt x="1173514" y="1120039"/>
                </a:lnTo>
                <a:lnTo>
                  <a:pt x="0" y="1120039"/>
                </a:lnTo>
                <a:lnTo>
                  <a:pt x="560020" y="560020"/>
                </a:lnTo>
                <a:lnTo>
                  <a:pt x="0" y="0"/>
                </a:lnTo>
                <a:close/>
              </a:path>
            </a:pathLst>
          </a:custGeom>
          <a:solidFill>
            <a:srgbClr val="BFD3E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2029" tIns="48006" rIns="584022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>
                <a:solidFill>
                  <a:schemeClr val="tx1"/>
                </a:solidFill>
              </a:rPr>
              <a:t>기획발표</a:t>
            </a:r>
            <a:endParaRPr lang="en-US" altLang="ko-KR" sz="1800" b="1" kern="1200" dirty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tx1"/>
                </a:solidFill>
              </a:rPr>
              <a:t>(2022.05.09)</a:t>
            </a:r>
            <a:endParaRPr lang="ko-KR" altLang="en-US" sz="1800" b="1" kern="1200" dirty="0">
              <a:solidFill>
                <a:schemeClr val="tx1"/>
              </a:solidFill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587976" y="4594035"/>
            <a:ext cx="3037838" cy="1252006"/>
          </a:xfrm>
          <a:custGeom>
            <a:avLst/>
            <a:gdLst>
              <a:gd name="connsiteX0" fmla="*/ 0 w 2118638"/>
              <a:gd name="connsiteY0" fmla="*/ 0 h 1063709"/>
              <a:gd name="connsiteX1" fmla="*/ 1586784 w 2118638"/>
              <a:gd name="connsiteY1" fmla="*/ 0 h 1063709"/>
              <a:gd name="connsiteX2" fmla="*/ 2118638 w 2118638"/>
              <a:gd name="connsiteY2" fmla="*/ 531855 h 1063709"/>
              <a:gd name="connsiteX3" fmla="*/ 1586784 w 2118638"/>
              <a:gd name="connsiteY3" fmla="*/ 1063709 h 1063709"/>
              <a:gd name="connsiteX4" fmla="*/ 0 w 2118638"/>
              <a:gd name="connsiteY4" fmla="*/ 1063709 h 1063709"/>
              <a:gd name="connsiteX5" fmla="*/ 531855 w 2118638"/>
              <a:gd name="connsiteY5" fmla="*/ 531855 h 1063709"/>
              <a:gd name="connsiteX6" fmla="*/ 0 w 2118638"/>
              <a:gd name="connsiteY6" fmla="*/ 0 h 1063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63709">
                <a:moveTo>
                  <a:pt x="0" y="0"/>
                </a:moveTo>
                <a:lnTo>
                  <a:pt x="1586784" y="0"/>
                </a:lnTo>
                <a:lnTo>
                  <a:pt x="2118638" y="531855"/>
                </a:lnTo>
                <a:lnTo>
                  <a:pt x="1586784" y="1063709"/>
                </a:lnTo>
                <a:lnTo>
                  <a:pt x="0" y="1063709"/>
                </a:lnTo>
                <a:lnTo>
                  <a:pt x="531855" y="531855"/>
                </a:lnTo>
                <a:lnTo>
                  <a:pt x="0" y="0"/>
                </a:lnTo>
                <a:close/>
              </a:path>
            </a:pathLst>
          </a:custGeom>
          <a:solidFill>
            <a:srgbClr val="D9969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3864" tIns="48006" rIns="555857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tx1"/>
                </a:solidFill>
              </a:rPr>
              <a:t>JSP</a:t>
            </a:r>
            <a:r>
              <a:rPr lang="ko-KR" altLang="en-US" sz="1800" b="1" kern="1200" dirty="0">
                <a:solidFill>
                  <a:schemeClr val="tx1"/>
                </a:solidFill>
              </a:rPr>
              <a:t>변환</a:t>
            </a:r>
            <a:endParaRPr lang="en-US" altLang="ko-KR" sz="1800" b="1" kern="1200" dirty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tx1"/>
                </a:solidFill>
              </a:rPr>
              <a:t>(2022.05.09~</a:t>
            </a: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tx1"/>
                </a:solidFill>
              </a:rPr>
              <a:t>2022.05.10)</a:t>
            </a:r>
            <a:endParaRPr lang="ko-KR" altLang="en-US" sz="1400" b="1" kern="1200" dirty="0">
              <a:solidFill>
                <a:schemeClr val="tx1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3076575" y="4582965"/>
            <a:ext cx="3037838" cy="1276324"/>
          </a:xfrm>
          <a:custGeom>
            <a:avLst/>
            <a:gdLst>
              <a:gd name="connsiteX0" fmla="*/ 0 w 2118638"/>
              <a:gd name="connsiteY0" fmla="*/ 0 h 1084370"/>
              <a:gd name="connsiteX1" fmla="*/ 1576453 w 2118638"/>
              <a:gd name="connsiteY1" fmla="*/ 0 h 1084370"/>
              <a:gd name="connsiteX2" fmla="*/ 2118638 w 2118638"/>
              <a:gd name="connsiteY2" fmla="*/ 542185 h 1084370"/>
              <a:gd name="connsiteX3" fmla="*/ 1576453 w 2118638"/>
              <a:gd name="connsiteY3" fmla="*/ 1084370 h 1084370"/>
              <a:gd name="connsiteX4" fmla="*/ 0 w 2118638"/>
              <a:gd name="connsiteY4" fmla="*/ 1084370 h 1084370"/>
              <a:gd name="connsiteX5" fmla="*/ 542185 w 2118638"/>
              <a:gd name="connsiteY5" fmla="*/ 542185 h 1084370"/>
              <a:gd name="connsiteX6" fmla="*/ 0 w 2118638"/>
              <a:gd name="connsiteY6" fmla="*/ 0 h 1084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84370">
                <a:moveTo>
                  <a:pt x="0" y="0"/>
                </a:moveTo>
                <a:lnTo>
                  <a:pt x="1576453" y="0"/>
                </a:lnTo>
                <a:lnTo>
                  <a:pt x="2118638" y="542185"/>
                </a:lnTo>
                <a:lnTo>
                  <a:pt x="1576453" y="1084370"/>
                </a:lnTo>
                <a:lnTo>
                  <a:pt x="0" y="1084370"/>
                </a:lnTo>
                <a:lnTo>
                  <a:pt x="542185" y="5421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14194" tIns="48006" rIns="566188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 err="1" smtClean="0">
                <a:solidFill>
                  <a:schemeClr val="tx1"/>
                </a:solidFill>
              </a:rPr>
              <a:t>개발구현</a:t>
            </a:r>
            <a:r>
              <a:rPr lang="en-US" altLang="ko-KR" sz="1800" b="1" kern="1200" dirty="0" smtClean="0">
                <a:solidFill>
                  <a:schemeClr val="tx1"/>
                </a:solidFill>
              </a:rPr>
              <a:t>(DB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smtClean="0">
                <a:solidFill>
                  <a:schemeClr val="tx1"/>
                </a:solidFill>
              </a:rPr>
              <a:t>연결</a:t>
            </a:r>
            <a:r>
              <a:rPr lang="en-US" altLang="ko-KR" b="1" dirty="0" smtClean="0">
                <a:solidFill>
                  <a:schemeClr val="tx1"/>
                </a:solidFill>
              </a:rPr>
              <a:t>, </a:t>
            </a:r>
            <a:r>
              <a:rPr lang="ko-KR" altLang="en-US" b="1" dirty="0" err="1" smtClean="0">
                <a:solidFill>
                  <a:schemeClr val="tx1"/>
                </a:solidFill>
              </a:rPr>
              <a:t>로직</a:t>
            </a:r>
            <a:r>
              <a:rPr lang="ko-KR" altLang="en-US" b="1" dirty="0" smtClean="0">
                <a:solidFill>
                  <a:schemeClr val="tx1"/>
                </a:solidFill>
              </a:rPr>
              <a:t> 연결</a:t>
            </a:r>
            <a:r>
              <a:rPr lang="en-US" altLang="ko-KR" b="1" dirty="0" smtClean="0">
                <a:solidFill>
                  <a:schemeClr val="tx1"/>
                </a:solidFill>
              </a:rPr>
              <a:t>)</a:t>
            </a:r>
            <a:endParaRPr lang="en-US" altLang="ko-KR" sz="1800" b="1" kern="1200" dirty="0" smtClean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 smtClean="0">
                <a:solidFill>
                  <a:schemeClr val="tx1"/>
                </a:solidFill>
              </a:rPr>
              <a:t>(2022.05.10~</a:t>
            </a: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 smtClean="0">
                <a:solidFill>
                  <a:schemeClr val="tx1"/>
                </a:solidFill>
              </a:rPr>
              <a:t>2022.05.19)</a:t>
            </a:r>
            <a:endParaRPr lang="ko-KR" altLang="en-US" sz="1400" b="1" kern="1200" dirty="0">
              <a:solidFill>
                <a:schemeClr val="tx1"/>
              </a:solidFill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7824009" y="4259001"/>
            <a:ext cx="3509466" cy="1830464"/>
          </a:xfrm>
          <a:custGeom>
            <a:avLst/>
            <a:gdLst>
              <a:gd name="connsiteX0" fmla="*/ 0 w 2118638"/>
              <a:gd name="connsiteY0" fmla="*/ 0 h 1105039"/>
              <a:gd name="connsiteX1" fmla="*/ 1566119 w 2118638"/>
              <a:gd name="connsiteY1" fmla="*/ 0 h 1105039"/>
              <a:gd name="connsiteX2" fmla="*/ 2118638 w 2118638"/>
              <a:gd name="connsiteY2" fmla="*/ 552520 h 1105039"/>
              <a:gd name="connsiteX3" fmla="*/ 1566119 w 2118638"/>
              <a:gd name="connsiteY3" fmla="*/ 1105039 h 1105039"/>
              <a:gd name="connsiteX4" fmla="*/ 0 w 2118638"/>
              <a:gd name="connsiteY4" fmla="*/ 1105039 h 1105039"/>
              <a:gd name="connsiteX5" fmla="*/ 552520 w 2118638"/>
              <a:gd name="connsiteY5" fmla="*/ 552520 h 1105039"/>
              <a:gd name="connsiteX6" fmla="*/ 0 w 2118638"/>
              <a:gd name="connsiteY6" fmla="*/ 0 h 1105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105039">
                <a:moveTo>
                  <a:pt x="0" y="0"/>
                </a:moveTo>
                <a:lnTo>
                  <a:pt x="1566119" y="0"/>
                </a:lnTo>
                <a:lnTo>
                  <a:pt x="2118638" y="552520"/>
                </a:lnTo>
                <a:lnTo>
                  <a:pt x="1566119" y="1105039"/>
                </a:lnTo>
                <a:lnTo>
                  <a:pt x="0" y="1105039"/>
                </a:lnTo>
                <a:lnTo>
                  <a:pt x="552520" y="5525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4529" tIns="48006" rIns="576522" bIns="48006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200" b="1" kern="1200" dirty="0" smtClean="0">
                <a:solidFill>
                  <a:srgbClr val="FFFF00"/>
                </a:solidFill>
              </a:rPr>
              <a:t>★ </a:t>
            </a:r>
            <a:r>
              <a:rPr lang="ko-KR" altLang="en-US" sz="2200" b="1" kern="1200" dirty="0" err="1" smtClean="0">
                <a:solidFill>
                  <a:srgbClr val="FFFF00"/>
                </a:solidFill>
              </a:rPr>
              <a:t>구현발표</a:t>
            </a:r>
            <a:r>
              <a:rPr lang="ko-KR" altLang="en-US" sz="2200" b="1" dirty="0">
                <a:solidFill>
                  <a:srgbClr val="FFFF00"/>
                </a:solidFill>
              </a:rPr>
              <a:t> </a:t>
            </a:r>
            <a:r>
              <a:rPr lang="ko-KR" altLang="en-US" sz="2200" b="1" dirty="0" smtClean="0">
                <a:solidFill>
                  <a:srgbClr val="FFFF00"/>
                </a:solidFill>
              </a:rPr>
              <a:t>★</a:t>
            </a:r>
            <a:endParaRPr lang="en-US" altLang="ko-KR" sz="2200" b="1" kern="1200" dirty="0">
              <a:solidFill>
                <a:srgbClr val="FFFF00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2200" b="1" kern="1200" dirty="0">
                <a:solidFill>
                  <a:srgbClr val="FFFF00"/>
                </a:solidFill>
              </a:rPr>
              <a:t>(</a:t>
            </a:r>
            <a:r>
              <a:rPr lang="en-US" altLang="ko-KR" sz="2200" b="1" kern="1200" dirty="0" smtClean="0">
                <a:solidFill>
                  <a:srgbClr val="FFFF00"/>
                </a:solidFill>
              </a:rPr>
              <a:t>2022.05.27)</a:t>
            </a:r>
            <a:endParaRPr lang="ko-KR" altLang="en-US" sz="2200" b="1" kern="1200" dirty="0">
              <a:solidFill>
                <a:srgbClr val="FFFF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200775" y="5005755"/>
            <a:ext cx="2434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01543" y="1425906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/>
              <a:t>중간 발표</a:t>
            </a:r>
            <a:endParaRPr lang="ko-KR" altLang="en-US" sz="24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501543" y="3905925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/>
              <a:t>최종 발표</a:t>
            </a:r>
            <a:endParaRPr lang="ko-KR" altLang="en-US" sz="2400" b="1" dirty="0"/>
          </a:p>
        </p:txBody>
      </p:sp>
      <p:sp>
        <p:nvSpPr>
          <p:cNvPr id="29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7072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개발 환경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87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571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3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128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595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253</Words>
  <Application>Microsoft Office PowerPoint</Application>
  <PresentationFormat>와이드스크린</PresentationFormat>
  <Paragraphs>70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Arita Buri Medium Bold</vt:lpstr>
      <vt:lpstr>Pattaya</vt:lpstr>
      <vt:lpstr>Arial</vt:lpstr>
      <vt:lpstr>Bell MT</vt:lpstr>
      <vt:lpstr>Times New Roman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736</dc:creator>
  <cp:lastModifiedBy>736</cp:lastModifiedBy>
  <cp:revision>35</cp:revision>
  <dcterms:created xsi:type="dcterms:W3CDTF">2022-05-16T03:13:46Z</dcterms:created>
  <dcterms:modified xsi:type="dcterms:W3CDTF">2022-05-16T08:44:30Z</dcterms:modified>
</cp:coreProperties>
</file>

<file path=docProps/thumbnail.jpeg>
</file>